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A89B2-9CA7-1422-DAAC-C7C51E5F3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D90B77-D4C9-78AE-FA6D-09AED604A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92150B-6693-95C6-5C9C-E269A3EBE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8AC7E-7695-494E-9B7B-42E9CEFBA7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8851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5E7D5F-FB4C-CB00-65EC-A11E80FE8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07E34D-B80F-1C95-7DC8-8411CE57D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B87009-B21E-F840-00AF-D88ABABE7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93E90-E2C1-44AF-8116-8206BEB482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7874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D67E23-ABE9-3F6D-58F0-6A820EDD6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05C5E5-5EB7-C78E-FDA8-FFD6FD881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4079E-BFFA-2D94-9141-9F2BE0B22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F798E-394A-4DF5-9F88-1F005B535D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9478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87A700-B5A0-B0B6-3924-7D2FDC5B8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B0BFA7-A9EA-FBC0-B9C1-38259F644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34D61C-8C66-5A12-5051-D4E94C0CB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4D70B-96DE-457B-82C5-41507A97F3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2526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E654A2-E8F3-751E-22F1-DF88ADF2F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C85803-E493-9C00-3197-BA554B536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084C-87C7-2ABE-E8E8-43BF0D4EF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5BB9D-E951-4B2C-8DCB-D96D5BB27D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6304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9924781-1CB2-54D6-5B1E-2BCF80D73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22E26FD-0060-A230-CC64-968AA4636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C710D00-1154-01F6-AA90-CCC00FF4E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4D99C-8D34-40C2-B046-EA85152068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0352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6721399-BDE8-3770-EED0-E587CB0CA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559440F-88CE-7557-66D6-FA53BE76F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8D9AED7-CB61-1B45-C303-5AE9CA7C2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D8457-D1B5-40A3-A155-AA4A1E6F91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5737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EE50BCB-476D-D94A-39B7-C8F137167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074EBE3-E8C6-5559-6401-2A58AEC22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9B2B077-AF18-9A1A-3854-B9AAA3794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EA851-AEF0-4779-BCE1-1DC06DA1C3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3314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F269C65-9794-CAAF-00EC-0D1A4A941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C5C11AA-C66C-4AB2-9E66-E8E66AE48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39DA54B-B7F9-903E-2E6E-9C7A9D4F8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7CC03-3969-4B40-B225-3782A2F1E5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926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6DF74D0-0F41-BB56-AB39-44EBF0267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560BAD2-3237-82FD-EC95-FB6520E2A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8653F16-2C08-23E9-6A2F-DC11ACED8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6E83D-71AE-408A-BCCE-8F27D88E76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4426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702D266-6C61-D19B-671B-CD31D8C3B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16BE3D-BA2C-40B6-F25D-7EF36A676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9ECCBA9-70BD-88F3-F7AA-4B2DDDB3F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525B8-621F-4056-8742-E3D1343678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6750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816609F-E086-790C-8AF4-C124E1D951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8FE8FFA-EB2F-130B-E69E-1BCE7E2BA1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0DDF7A-CE5D-10AD-D0F8-99C8024620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5AE053-D4F0-7E12-A9F8-F64B829873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2E6697-46D4-9D15-30E2-E3D10661C3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9B780C8-5EF7-4A4E-83D5-D9BB5DD488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60656955-AB95-3904-0A0C-425154056E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36612"/>
            <a:ext cx="9144000" cy="5328691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/>
              <a:t>Verse 1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Break thou the bread of life,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O Lord, to me,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As thou didst break the loaves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Beside the sea;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Beyond the sacred page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I seek thee, Lord;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My spirit pants for thee,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O living Word!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9D846D2A-6A71-1E40-D0EE-23CEED5C90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20713"/>
            <a:ext cx="9144000" cy="5761037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dirty="0"/>
              <a:t>Verse 2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Thou art the bread of life,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O Lord, to me,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Thy holy word the truth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That </a:t>
            </a:r>
            <a:r>
              <a:rPr lang="en-US" sz="4000" dirty="0" err="1"/>
              <a:t>saveth</a:t>
            </a:r>
            <a:r>
              <a:rPr lang="en-US" sz="4000" dirty="0"/>
              <a:t> me;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Give me to eat and live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With thee above;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Teach me to love thy truth,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For thou art love.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F4DDCE65-004B-A0FE-DAEF-69690495A48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692150"/>
            <a:ext cx="9144000" cy="5616575"/>
          </a:xfrm>
        </p:spPr>
        <p:txBody>
          <a:bodyPr/>
          <a:lstStyle/>
          <a:p>
            <a:r>
              <a:rPr lang="en-US" altLang="en-US" sz="2000" dirty="0"/>
              <a:t>Verse 3</a:t>
            </a:r>
          </a:p>
          <a:p>
            <a:r>
              <a:rPr lang="en-US" altLang="en-US" sz="4000" dirty="0"/>
              <a:t>O send thy Spirit, Lord,</a:t>
            </a:r>
          </a:p>
          <a:p>
            <a:r>
              <a:rPr lang="en-US" altLang="en-US" sz="4000" dirty="0"/>
              <a:t>Now unto me,</a:t>
            </a:r>
          </a:p>
          <a:p>
            <a:r>
              <a:rPr lang="en-US" altLang="en-US" sz="4000" dirty="0"/>
              <a:t>That he may touch my eyes</a:t>
            </a:r>
          </a:p>
          <a:p>
            <a:r>
              <a:rPr lang="en-US" altLang="en-US" sz="4000" dirty="0"/>
              <a:t>And make me see;</a:t>
            </a:r>
          </a:p>
          <a:p>
            <a:r>
              <a:rPr lang="en-US" altLang="en-US" sz="4000" dirty="0"/>
              <a:t>Show me the truth concealed</a:t>
            </a:r>
          </a:p>
          <a:p>
            <a:r>
              <a:rPr lang="en-US" altLang="en-US" sz="4000" dirty="0"/>
              <a:t>Within thy word,</a:t>
            </a:r>
          </a:p>
          <a:p>
            <a:r>
              <a:rPr lang="en-US" altLang="en-US" sz="4000" dirty="0"/>
              <a:t>And in thy book revealed</a:t>
            </a:r>
          </a:p>
          <a:p>
            <a:r>
              <a:rPr lang="en-US" altLang="en-US" sz="4000" dirty="0"/>
              <a:t>I see the Lord.</a:t>
            </a:r>
          </a:p>
        </p:txBody>
      </p:sp>
      <p:sp>
        <p:nvSpPr>
          <p:cNvPr id="4099" name="TextBox 7">
            <a:extLst>
              <a:ext uri="{FF2B5EF4-FFF2-40B4-BE49-F238E27FC236}">
                <a16:creationId xmlns:a16="http://schemas.microsoft.com/office/drawing/2014/main" id="{8563F195-A545-E339-0673-4B0FEEEDC1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878513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>
                <a:latin typeface="akagi_probook"/>
              </a:rPr>
              <a:t>CCLI Song # 3168185</a:t>
            </a:r>
          </a:p>
          <a:p>
            <a:pPr eaLnBrk="1" hangingPunct="1"/>
            <a:r>
              <a:rPr lang="en-US" altLang="en-US" sz="1000">
                <a:latin typeface="akagi_probook"/>
              </a:rPr>
              <a:t>Alexander Groves | Mary Artemisia Lathbury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1000" i="1">
                <a:latin typeface="akagi_probook"/>
              </a:rPr>
              <a:t>For use solely with the SongSelect® </a:t>
            </a:r>
            <a:r>
              <a:rPr lang="en-US" altLang="en-US" sz="1000" i="1">
                <a:latin typeface="akagi_probook"/>
                <a:hlinkClick r:id="rId2"/>
              </a:rPr>
              <a:t>Terms of Use</a:t>
            </a:r>
            <a:r>
              <a:rPr lang="en-US" altLang="en-US" sz="1000" i="1">
                <a:latin typeface="akagi_probook"/>
              </a:rPr>
              <a:t>. All rights reserved. </a:t>
            </a:r>
            <a:r>
              <a:rPr lang="en-US" altLang="en-US" sz="1000" i="1">
                <a:latin typeface="akagi_probook"/>
                <a:hlinkClick r:id="rId3"/>
              </a:rPr>
              <a:t>www.ccli.com</a:t>
            </a:r>
            <a:endParaRPr lang="en-US" altLang="en-US" sz="1000" i="1">
              <a:latin typeface="akagi_probook"/>
            </a:endParaRPr>
          </a:p>
          <a:p>
            <a:pPr eaLnBrk="1" hangingPunct="1"/>
            <a:r>
              <a:rPr lang="en-US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169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3</cp:revision>
  <dcterms:created xsi:type="dcterms:W3CDTF">2000-10-29T09:32:54Z</dcterms:created>
  <dcterms:modified xsi:type="dcterms:W3CDTF">2023-06-26T07:29:19Z</dcterms:modified>
</cp:coreProperties>
</file>